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8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A78E-937C-4780-B9F9-0201D28CC63E}" type="datetimeFigureOut">
              <a:rPr kumimoji="1" lang="ja-JP" altLang="en-US" smtClean="0"/>
              <a:t>2009/10/20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0B04-2F63-49BA-9093-E554EE7A4B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A78E-937C-4780-B9F9-0201D28CC63E}" type="datetimeFigureOut">
              <a:rPr kumimoji="1" lang="ja-JP" altLang="en-US" smtClean="0"/>
              <a:t>2009/10/20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0B04-2F63-49BA-9093-E554EE7A4B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A78E-937C-4780-B9F9-0201D28CC63E}" type="datetimeFigureOut">
              <a:rPr kumimoji="1" lang="ja-JP" altLang="en-US" smtClean="0"/>
              <a:t>2009/10/20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0B04-2F63-49BA-9093-E554EE7A4B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A78E-937C-4780-B9F9-0201D28CC63E}" type="datetimeFigureOut">
              <a:rPr kumimoji="1" lang="ja-JP" altLang="en-US" smtClean="0"/>
              <a:t>2009/10/20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0B04-2F63-49BA-9093-E554EE7A4B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A78E-937C-4780-B9F9-0201D28CC63E}" type="datetimeFigureOut">
              <a:rPr kumimoji="1" lang="ja-JP" altLang="en-US" smtClean="0"/>
              <a:t>2009/10/20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0B04-2F63-49BA-9093-E554EE7A4B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A78E-937C-4780-B9F9-0201D28CC63E}" type="datetimeFigureOut">
              <a:rPr kumimoji="1" lang="ja-JP" altLang="en-US" smtClean="0"/>
              <a:t>2009/10/20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0B04-2F63-49BA-9093-E554EE7A4B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A78E-937C-4780-B9F9-0201D28CC63E}" type="datetimeFigureOut">
              <a:rPr kumimoji="1" lang="ja-JP" altLang="en-US" smtClean="0"/>
              <a:t>2009/10/20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0B04-2F63-49BA-9093-E554EE7A4B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A78E-937C-4780-B9F9-0201D28CC63E}" type="datetimeFigureOut">
              <a:rPr kumimoji="1" lang="ja-JP" altLang="en-US" smtClean="0"/>
              <a:t>2009/10/20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0B04-2F63-49BA-9093-E554EE7A4B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A78E-937C-4780-B9F9-0201D28CC63E}" type="datetimeFigureOut">
              <a:rPr kumimoji="1" lang="ja-JP" altLang="en-US" smtClean="0"/>
              <a:t>2009/10/20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0B04-2F63-49BA-9093-E554EE7A4B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A78E-937C-4780-B9F9-0201D28CC63E}" type="datetimeFigureOut">
              <a:rPr kumimoji="1" lang="ja-JP" altLang="en-US" smtClean="0"/>
              <a:t>2009/10/20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0B04-2F63-49BA-9093-E554EE7A4B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A78E-937C-4780-B9F9-0201D28CC63E}" type="datetimeFigureOut">
              <a:rPr kumimoji="1" lang="ja-JP" altLang="en-US" smtClean="0"/>
              <a:t>2009/10/20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0B04-2F63-49BA-9093-E554EE7A4B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6A78E-937C-4780-B9F9-0201D28CC63E}" type="datetimeFigureOut">
              <a:rPr kumimoji="1" lang="ja-JP" altLang="en-US" smtClean="0"/>
              <a:t>2009/10/20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70B04-2F63-49BA-9093-E554EE7A4B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28604"/>
            <a:ext cx="8778240" cy="6283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角丸四角形 4"/>
          <p:cNvSpPr/>
          <p:nvPr/>
        </p:nvSpPr>
        <p:spPr>
          <a:xfrm>
            <a:off x="4857752" y="1357298"/>
            <a:ext cx="1571636" cy="21431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nec</dc:creator>
  <cp:lastModifiedBy>nec</cp:lastModifiedBy>
  <cp:revision>1</cp:revision>
  <dcterms:created xsi:type="dcterms:W3CDTF">2009-10-20T06:45:18Z</dcterms:created>
  <dcterms:modified xsi:type="dcterms:W3CDTF">2009-10-20T06:48:50Z</dcterms:modified>
</cp:coreProperties>
</file>